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32" y="-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07/01/2017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ALAIN GARDE</dc:creator>
  <cp:lastModifiedBy>ALAIN GARDE</cp:lastModifiedBy>
  <cp:revision>2</cp:revision>
  <dcterms:created xsi:type="dcterms:W3CDTF">2017-01-07T16:00:25Z</dcterms:created>
  <dcterms:modified xsi:type="dcterms:W3CDTF">2017-01-07T16:01:54Z</dcterms:modified>
</cp:coreProperties>
</file>